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60" r:id="rId6"/>
    <p:sldId id="266" r:id="rId7"/>
    <p:sldId id="261" r:id="rId8"/>
    <p:sldId id="265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142D1C-DEF6-4F6C-9916-E83BBA4C47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400" dirty="0"/>
              <a:t>Microcontroller Project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395B18A-4C9B-48E2-96F5-E0BD7F1F15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Electronic Engineering </a:t>
            </a:r>
          </a:p>
          <a:p>
            <a:r>
              <a:rPr lang="de-DE" sz="1100" dirty="0"/>
              <a:t>Wiktor, </a:t>
            </a:r>
            <a:r>
              <a:rPr lang="de-DE" sz="1100" dirty="0" err="1"/>
              <a:t>Vytaras</a:t>
            </a:r>
            <a:r>
              <a:rPr lang="de-DE" sz="1100" dirty="0"/>
              <a:t>, </a:t>
            </a:r>
            <a:r>
              <a:rPr lang="de-DE" sz="1100" dirty="0" err="1"/>
              <a:t>HermaNn</a:t>
            </a:r>
            <a:r>
              <a:rPr lang="de-DE" sz="1100" dirty="0"/>
              <a:t>, Alexander, Pina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5016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828DF-FD3D-4F88-A12B-523AA5EC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RaspiCam</a:t>
            </a:r>
            <a:r>
              <a:rPr lang="de-DE" dirty="0"/>
              <a:t> Stream</a:t>
            </a:r>
          </a:p>
        </p:txBody>
      </p:sp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6CA4292-203A-4C28-AF76-542D42D0B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82040"/>
            <a:ext cx="5533075" cy="5475960"/>
          </a:xfrm>
        </p:spPr>
      </p:pic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EDD4DD4-0423-48C9-B12B-BFE676E48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013"/>
          <a:stretch/>
        </p:blipFill>
        <p:spPr>
          <a:xfrm>
            <a:off x="4498791" y="1382040"/>
            <a:ext cx="3293163" cy="5475960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2059A2F-C612-4A6F-AD97-3C2067AFBFC8}"/>
              </a:ext>
            </a:extLst>
          </p:cNvPr>
          <p:cNvSpPr txBox="1">
            <a:spLocks/>
          </p:cNvSpPr>
          <p:nvPr/>
        </p:nvSpPr>
        <p:spPr>
          <a:xfrm>
            <a:off x="7791954" y="1382040"/>
            <a:ext cx="9978772" cy="22696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de-DE" dirty="0"/>
              <a:t>Client </a:t>
            </a:r>
            <a:r>
              <a:rPr lang="de-DE" dirty="0" err="1"/>
              <a:t>side</a:t>
            </a:r>
            <a:endParaRPr lang="de-DE" dirty="0"/>
          </a:p>
          <a:p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200x200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Put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byte</a:t>
            </a:r>
            <a:r>
              <a:rPr lang="de-DE" dirty="0"/>
              <a:t> stream</a:t>
            </a:r>
          </a:p>
          <a:p>
            <a:pPr lvl="1"/>
            <a:r>
              <a:rPr lang="de-DE" dirty="0" err="1"/>
              <a:t>Convert</a:t>
            </a:r>
            <a:r>
              <a:rPr lang="de-DE" dirty="0"/>
              <a:t> </a:t>
            </a:r>
            <a:r>
              <a:rPr lang="de-DE" dirty="0" err="1"/>
              <a:t>bytes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characters</a:t>
            </a:r>
            <a:endParaRPr lang="de-DE" dirty="0"/>
          </a:p>
          <a:p>
            <a:pPr lvl="1"/>
            <a:r>
              <a:rPr lang="de-DE" dirty="0"/>
              <a:t>Send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characters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85D1723C-4ECE-4DB8-9FC3-7263BC04FC97}"/>
              </a:ext>
            </a:extLst>
          </p:cNvPr>
          <p:cNvSpPr txBox="1">
            <a:spLocks/>
          </p:cNvSpPr>
          <p:nvPr/>
        </p:nvSpPr>
        <p:spPr>
          <a:xfrm>
            <a:off x="7824294" y="4279305"/>
            <a:ext cx="9914092" cy="202580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 err="1"/>
              <a:t>Receive</a:t>
            </a:r>
            <a:r>
              <a:rPr lang="de-DE" dirty="0"/>
              <a:t> </a:t>
            </a:r>
            <a:r>
              <a:rPr lang="de-DE" dirty="0" err="1"/>
              <a:t>characters</a:t>
            </a:r>
            <a:endParaRPr lang="de-DE" dirty="0"/>
          </a:p>
          <a:p>
            <a:r>
              <a:rPr lang="de-DE" dirty="0" err="1"/>
              <a:t>Convert</a:t>
            </a:r>
            <a:r>
              <a:rPr lang="de-DE" dirty="0"/>
              <a:t> </a:t>
            </a:r>
            <a:r>
              <a:rPr lang="de-DE" dirty="0" err="1"/>
              <a:t>characters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byte</a:t>
            </a:r>
            <a:r>
              <a:rPr lang="de-DE" dirty="0"/>
              <a:t> stream</a:t>
            </a:r>
          </a:p>
          <a:p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Matrix</a:t>
            </a:r>
          </a:p>
          <a:p>
            <a:r>
              <a:rPr lang="de-DE" dirty="0"/>
              <a:t>RGB </a:t>
            </a:r>
            <a:r>
              <a:rPr lang="de-DE" dirty="0" err="1"/>
              <a:t>values</a:t>
            </a:r>
            <a:r>
              <a:rPr lang="de-DE" dirty="0"/>
              <a:t> </a:t>
            </a:r>
          </a:p>
          <a:p>
            <a:r>
              <a:rPr lang="de-DE" dirty="0" err="1"/>
              <a:t>Construct</a:t>
            </a:r>
            <a:r>
              <a:rPr lang="de-DE" dirty="0"/>
              <a:t> Image 640x480</a:t>
            </a:r>
          </a:p>
          <a:p>
            <a:endParaRPr lang="de-DE" dirty="0"/>
          </a:p>
          <a:p>
            <a:pPr marL="457200" lvl="1" indent="0">
              <a:buFont typeface="Wingdings 3" charset="2"/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364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D6A433-8076-4E3E-90C0-FB486E12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QT</a:t>
            </a:r>
          </a:p>
        </p:txBody>
      </p:sp>
      <p:pic>
        <p:nvPicPr>
          <p:cNvPr id="5" name="Inhaltsplatzhalter 4" descr="Ein Bild, das Monitor, Bildschirm, Computer, Hemd enthält.&#10;&#10;Automatisch generierte Beschreibung">
            <a:extLst>
              <a:ext uri="{FF2B5EF4-FFF2-40B4-BE49-F238E27FC236}">
                <a16:creationId xmlns:a16="http://schemas.microsoft.com/office/drawing/2014/main" id="{8D516D30-DF06-4D3A-82EC-17DBF45A1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67" t="222" r="17927" b="22609"/>
          <a:stretch/>
        </p:blipFill>
        <p:spPr>
          <a:xfrm>
            <a:off x="2248677" y="1271627"/>
            <a:ext cx="7339084" cy="5133655"/>
          </a:xfrm>
        </p:spPr>
      </p:pic>
    </p:spTree>
    <p:extLst>
      <p:ext uri="{BB962C8B-B14F-4D97-AF65-F5344CB8AC3E}">
        <p14:creationId xmlns:p14="http://schemas.microsoft.com/office/powerpoint/2010/main" val="3192241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DB4395-C60F-4707-86D1-604DAEEF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FC6338-AF6A-47F4-8E83-D8095FEDF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1630808"/>
          </a:xfrm>
        </p:spPr>
        <p:txBody>
          <a:bodyPr/>
          <a:lstStyle/>
          <a:p>
            <a:r>
              <a:rPr lang="de-DE" dirty="0"/>
              <a:t>Building</a:t>
            </a:r>
          </a:p>
          <a:p>
            <a:r>
              <a:rPr lang="de-DE" dirty="0"/>
              <a:t>Arduino</a:t>
            </a:r>
          </a:p>
          <a:p>
            <a:pPr lvl="1"/>
            <a:r>
              <a:rPr lang="de-DE" dirty="0"/>
              <a:t>Line Tracking</a:t>
            </a:r>
          </a:p>
          <a:p>
            <a:pPr lvl="1"/>
            <a:r>
              <a:rPr lang="de-DE" dirty="0" err="1"/>
              <a:t>Ultrasonic</a:t>
            </a:r>
            <a:r>
              <a:rPr lang="de-DE" dirty="0"/>
              <a:t> Sensors</a:t>
            </a: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828AA60-AA21-4E2B-9C45-3031C435ACF3}"/>
              </a:ext>
            </a:extLst>
          </p:cNvPr>
          <p:cNvSpPr txBox="1">
            <a:spLocks/>
          </p:cNvSpPr>
          <p:nvPr/>
        </p:nvSpPr>
        <p:spPr>
          <a:xfrm>
            <a:off x="1103312" y="3683727"/>
            <a:ext cx="8946541" cy="1236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de-DE" dirty="0"/>
              <a:t>RaspberryPi</a:t>
            </a:r>
          </a:p>
          <a:p>
            <a:pPr lvl="1"/>
            <a:r>
              <a:rPr lang="de-DE" dirty="0"/>
              <a:t>Berkeley Socket</a:t>
            </a:r>
          </a:p>
          <a:p>
            <a:pPr lvl="1"/>
            <a:r>
              <a:rPr lang="de-DE" dirty="0" err="1"/>
              <a:t>Camera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3C98ED1-5EB8-494F-908E-E039D9742B2E}"/>
              </a:ext>
            </a:extLst>
          </p:cNvPr>
          <p:cNvSpPr txBox="1">
            <a:spLocks/>
          </p:cNvSpPr>
          <p:nvPr/>
        </p:nvSpPr>
        <p:spPr>
          <a:xfrm>
            <a:off x="1103312" y="4920343"/>
            <a:ext cx="8946541" cy="1236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de-DE" dirty="0"/>
              <a:t>QT</a:t>
            </a:r>
          </a:p>
        </p:txBody>
      </p:sp>
    </p:spTree>
    <p:extLst>
      <p:ext uri="{BB962C8B-B14F-4D97-AF65-F5344CB8AC3E}">
        <p14:creationId xmlns:p14="http://schemas.microsoft.com/office/powerpoint/2010/main" val="133504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4AEFCE-52E4-4726-B325-E76F8DC0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– </a:t>
            </a:r>
            <a:r>
              <a:rPr lang="de-DE" dirty="0" err="1"/>
              <a:t>Wooden</a:t>
            </a:r>
            <a:r>
              <a:rPr lang="de-DE" dirty="0"/>
              <a:t> ELE-Bot Kit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0A8F83-2EF5-4A6C-A50C-7A47758EF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7"/>
            <a:ext cx="8946541" cy="4974899"/>
          </a:xfrm>
        </p:spPr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Wooden</a:t>
            </a:r>
            <a:r>
              <a:rPr lang="de-DE" dirty="0"/>
              <a:t> Panels + Bolts</a:t>
            </a:r>
          </a:p>
          <a:p>
            <a:r>
              <a:rPr lang="de-DE" dirty="0" err="1"/>
              <a:t>LiPO</a:t>
            </a:r>
            <a:r>
              <a:rPr lang="de-DE" dirty="0"/>
              <a:t> (11.1V , 3200mAh)</a:t>
            </a:r>
          </a:p>
          <a:p>
            <a:r>
              <a:rPr lang="de-DE" dirty="0"/>
              <a:t>DC-Motor</a:t>
            </a:r>
          </a:p>
          <a:p>
            <a:endParaRPr lang="de-DE" dirty="0"/>
          </a:p>
          <a:p>
            <a:r>
              <a:rPr lang="de-DE" dirty="0"/>
              <a:t>Arduino UNO + </a:t>
            </a:r>
            <a:r>
              <a:rPr lang="de-DE" dirty="0" err="1"/>
              <a:t>Motorshield</a:t>
            </a:r>
            <a:endParaRPr lang="de-DE" dirty="0"/>
          </a:p>
          <a:p>
            <a:r>
              <a:rPr lang="de-DE" dirty="0"/>
              <a:t>Line Tracking Sensor</a:t>
            </a:r>
          </a:p>
          <a:p>
            <a:r>
              <a:rPr lang="de-DE" dirty="0" err="1"/>
              <a:t>Ultrasonic</a:t>
            </a:r>
            <a:r>
              <a:rPr lang="de-DE" dirty="0"/>
              <a:t> Sensor </a:t>
            </a:r>
          </a:p>
          <a:p>
            <a:endParaRPr lang="de-DE" dirty="0"/>
          </a:p>
          <a:p>
            <a:r>
              <a:rPr lang="de-DE" dirty="0"/>
              <a:t>RaspberryPi + L298 Motor Board </a:t>
            </a:r>
          </a:p>
          <a:p>
            <a:r>
              <a:rPr lang="de-DE" dirty="0"/>
              <a:t>Raspberry Pi </a:t>
            </a:r>
            <a:r>
              <a:rPr lang="de-DE" dirty="0" err="1"/>
              <a:t>Camera</a:t>
            </a:r>
            <a:r>
              <a:rPr lang="de-DE" dirty="0"/>
              <a:t> v.2</a:t>
            </a:r>
          </a:p>
          <a:p>
            <a:r>
              <a:rPr lang="de-DE" dirty="0"/>
              <a:t>USB-Powerblock (5V, 5200 </a:t>
            </a:r>
            <a:r>
              <a:rPr lang="de-DE" dirty="0" err="1"/>
              <a:t>mAh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986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drinnen, Tisch, sitzend, Raum enthält.&#10;&#10;Automatisch generierte Beschreibung">
            <a:extLst>
              <a:ext uri="{FF2B5EF4-FFF2-40B4-BE49-F238E27FC236}">
                <a16:creationId xmlns:a16="http://schemas.microsoft.com/office/drawing/2014/main" id="{BB225E2D-E791-40D5-85D1-93C69985F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470" y="961564"/>
            <a:ext cx="4332835" cy="5777114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AC79FEC-D530-4144-803A-A004B5525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05" t="363" r="24218" b="-363"/>
          <a:stretch/>
        </p:blipFill>
        <p:spPr>
          <a:xfrm rot="5400000">
            <a:off x="5365046" y="903369"/>
            <a:ext cx="5938002" cy="573261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11C6012-BDCF-4DDE-AA21-1CD5DEEBCFAB}"/>
              </a:ext>
            </a:extLst>
          </p:cNvPr>
          <p:cNvSpPr/>
          <p:nvPr/>
        </p:nvSpPr>
        <p:spPr>
          <a:xfrm>
            <a:off x="450470" y="253678"/>
            <a:ext cx="40557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 err="1"/>
              <a:t>Testing</a:t>
            </a:r>
            <a:r>
              <a:rPr lang="de-DE" sz="4000" dirty="0"/>
              <a:t> </a:t>
            </a:r>
            <a:r>
              <a:rPr lang="de-DE" sz="4000" dirty="0" err="1"/>
              <a:t>phase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120675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909D5-DA7B-4BE0-A57D-FAAC90754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Setup + </a:t>
            </a:r>
            <a:r>
              <a:rPr lang="de-DE" dirty="0" err="1"/>
              <a:t>InfraRed</a:t>
            </a:r>
            <a:endParaRPr lang="de-DE" dirty="0"/>
          </a:p>
        </p:txBody>
      </p:sp>
      <p:pic>
        <p:nvPicPr>
          <p:cNvPr id="5" name="Inhaltsplatzhalter 4" descr="Ein Bild, das Laptop, Computer enthält.&#10;&#10;Automatisch generierte Beschreibung">
            <a:extLst>
              <a:ext uri="{FF2B5EF4-FFF2-40B4-BE49-F238E27FC236}">
                <a16:creationId xmlns:a16="http://schemas.microsoft.com/office/drawing/2014/main" id="{5F9EF020-894A-4602-AE7A-517774F72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52983"/>
            <a:ext cx="6047868" cy="5705017"/>
          </a:xfr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B84BD9A-AC2D-44F8-87EC-9CF88245E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135" y="1152983"/>
            <a:ext cx="7524865" cy="570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81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2302E7-5E77-4ACF-8024-43D9FC04F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Infrared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E42E7C-5E63-4481-8ECD-D3D37DEB5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 Infrared Sensors</a:t>
            </a:r>
          </a:p>
          <a:p>
            <a:r>
              <a:rPr lang="de-DE" dirty="0"/>
              <a:t>Black Line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between</a:t>
            </a:r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turns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direction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9649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D3F754-20BC-4B63-8D4B-CAAC4E29B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Ultrasonic</a:t>
            </a:r>
            <a:r>
              <a:rPr lang="de-DE" dirty="0"/>
              <a:t> + </a:t>
            </a:r>
            <a:r>
              <a:rPr lang="de-DE" dirty="0" err="1"/>
              <a:t>Avoidance</a:t>
            </a:r>
            <a:r>
              <a:rPr lang="de-DE" dirty="0"/>
              <a:t> </a:t>
            </a:r>
          </a:p>
        </p:txBody>
      </p:sp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7EB5794-BD53-4B88-ABAB-063AC1FA3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4454"/>
            <a:ext cx="6932097" cy="5573546"/>
          </a:xfrm>
          <a:prstGeom prst="rect">
            <a:avLst/>
          </a:prstGeom>
        </p:spPr>
      </p:pic>
      <p:pic>
        <p:nvPicPr>
          <p:cNvPr id="5" name="Inhaltsplatzhalter 4" descr="Ein Bild, das Screenshot, Computer enthält.&#10;&#10;Automatisch generierte Beschreibung">
            <a:extLst>
              <a:ext uri="{FF2B5EF4-FFF2-40B4-BE49-F238E27FC236}">
                <a16:creationId xmlns:a16="http://schemas.microsoft.com/office/drawing/2014/main" id="{6ED6C0F3-C9CB-4D6C-840D-96F46A35B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7364" y="1284454"/>
            <a:ext cx="5754636" cy="5573546"/>
          </a:xfrm>
        </p:spPr>
      </p:pic>
    </p:spTree>
    <p:extLst>
      <p:ext uri="{BB962C8B-B14F-4D97-AF65-F5344CB8AC3E}">
        <p14:creationId xmlns:p14="http://schemas.microsoft.com/office/powerpoint/2010/main" val="2570902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C489AC-410F-4279-B457-8E04129BB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Ultrasonic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C5433-4BB8-4818-B7D4-60DA29353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Ultrasonic</a:t>
            </a:r>
            <a:r>
              <a:rPr lang="de-DE" dirty="0"/>
              <a:t> Sensors</a:t>
            </a:r>
          </a:p>
          <a:p>
            <a:endParaRPr lang="de-DE" dirty="0"/>
          </a:p>
          <a:p>
            <a:r>
              <a:rPr lang="de-DE" dirty="0"/>
              <a:t>30cm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obstacle</a:t>
            </a:r>
            <a:endParaRPr lang="de-DE" dirty="0"/>
          </a:p>
          <a:p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avoiding</a:t>
            </a:r>
            <a:r>
              <a:rPr lang="de-DE" dirty="0"/>
              <a:t>: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senses</a:t>
            </a:r>
            <a:r>
              <a:rPr lang="de-DE" dirty="0"/>
              <a:t> </a:t>
            </a:r>
            <a:r>
              <a:rPr lang="de-DE" dirty="0" err="1"/>
              <a:t>obstacles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&lt; 50cm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turns</a:t>
            </a:r>
            <a:r>
              <a:rPr lang="de-DE" dirty="0"/>
              <a:t> </a:t>
            </a:r>
            <a:r>
              <a:rPr lang="de-DE" dirty="0" err="1"/>
              <a:t>away</a:t>
            </a:r>
            <a:endParaRPr lang="de-DE" dirty="0"/>
          </a:p>
          <a:p>
            <a:r>
              <a:rPr lang="de-DE" dirty="0"/>
              <a:t>Car </a:t>
            </a:r>
            <a:r>
              <a:rPr lang="de-DE" dirty="0" err="1"/>
              <a:t>drives</a:t>
            </a:r>
            <a:r>
              <a:rPr lang="de-DE" dirty="0"/>
              <a:t> a </a:t>
            </a:r>
            <a:r>
              <a:rPr lang="de-DE" dirty="0" err="1"/>
              <a:t>curve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endParaRPr lang="de-DE" dirty="0"/>
          </a:p>
          <a:p>
            <a:r>
              <a:rPr lang="de-DE" dirty="0"/>
              <a:t>Car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on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side</a:t>
            </a:r>
            <a:endParaRPr lang="de-DE" dirty="0"/>
          </a:p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detects</a:t>
            </a:r>
            <a:r>
              <a:rPr lang="de-DE" dirty="0"/>
              <a:t> Black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avoiding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starts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5952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33BCD-1452-415E-8757-206204BC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Berkeley Socket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733F0D-29FB-4FA9-8458-AADD05377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4343572"/>
            <a:ext cx="8947150" cy="2061710"/>
          </a:xfr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ABA5316-72DB-41B6-8152-2923904D9C29}"/>
              </a:ext>
            </a:extLst>
          </p:cNvPr>
          <p:cNvSpPr txBox="1">
            <a:spLocks/>
          </p:cNvSpPr>
          <p:nvPr/>
        </p:nvSpPr>
        <p:spPr>
          <a:xfrm>
            <a:off x="1019335" y="4189349"/>
            <a:ext cx="8946541" cy="1630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de-DE" dirty="0"/>
              <a:t>  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5C5D2A0-D441-4536-8D15-FEA69B12309F}"/>
              </a:ext>
            </a:extLst>
          </p:cNvPr>
          <p:cNvSpPr txBox="1">
            <a:spLocks/>
          </p:cNvSpPr>
          <p:nvPr/>
        </p:nvSpPr>
        <p:spPr>
          <a:xfrm>
            <a:off x="1103312" y="2052919"/>
            <a:ext cx="8946541" cy="1630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de-DE" dirty="0"/>
              <a:t>TCP Socket API</a:t>
            </a:r>
          </a:p>
          <a:p>
            <a:pPr lvl="1"/>
            <a:r>
              <a:rPr lang="de-DE" dirty="0"/>
              <a:t>General Setup </a:t>
            </a:r>
            <a:r>
              <a:rPr lang="de-DE" dirty="0" err="1"/>
              <a:t>for</a:t>
            </a:r>
            <a:r>
              <a:rPr lang="de-DE" dirty="0"/>
              <a:t> Server and Client</a:t>
            </a:r>
          </a:p>
          <a:p>
            <a:pPr lvl="1"/>
            <a:r>
              <a:rPr lang="de-DE" dirty="0"/>
              <a:t>Common interface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and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streams</a:t>
            </a:r>
            <a:r>
              <a:rPr lang="de-DE" dirty="0"/>
              <a:t> of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Since</a:t>
            </a:r>
            <a:r>
              <a:rPr lang="de-DE" dirty="0"/>
              <a:t> 1983</a:t>
            </a:r>
          </a:p>
          <a:p>
            <a:r>
              <a:rPr lang="de-DE" dirty="0"/>
              <a:t>Official Code </a:t>
            </a:r>
            <a:r>
              <a:rPr lang="de-DE" dirty="0" err="1"/>
              <a:t>examples</a:t>
            </a:r>
            <a:r>
              <a:rPr lang="de-DE" dirty="0"/>
              <a:t> on Wikipedia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include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89152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219</Words>
  <Application>Microsoft Office PowerPoint</Application>
  <PresentationFormat>Breitbild</PresentationFormat>
  <Paragraphs>64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Microcontroller Project</vt:lpstr>
      <vt:lpstr>Contents</vt:lpstr>
      <vt:lpstr>Building – Wooden ELE-Bot Kit</vt:lpstr>
      <vt:lpstr>PowerPoint-Präsentation</vt:lpstr>
      <vt:lpstr>Arduino Setup + InfraRed</vt:lpstr>
      <vt:lpstr>Infrared</vt:lpstr>
      <vt:lpstr>Ultrasonic + Avoidance </vt:lpstr>
      <vt:lpstr>Ultrasonic</vt:lpstr>
      <vt:lpstr>Berkeley Socket</vt:lpstr>
      <vt:lpstr>RaspiCam Stream</vt:lpstr>
      <vt:lpstr>QT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Microcontroller Project</dc:title>
  <dc:creator>Alex Wilms</dc:creator>
  <cp:lastModifiedBy>Alex Wilms</cp:lastModifiedBy>
  <cp:revision>10</cp:revision>
  <dcterms:created xsi:type="dcterms:W3CDTF">2019-12-19T08:55:52Z</dcterms:created>
  <dcterms:modified xsi:type="dcterms:W3CDTF">2019-12-23T15:54:46Z</dcterms:modified>
</cp:coreProperties>
</file>